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7FEEF-989F-46A7-AE49-5525128DA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5057D-7A7E-4064-8222-B8E2C7A59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21FF5-B283-48CB-8DD1-804212FE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E3E6-469D-4E2E-BE15-33DB1CA4AFF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302D7-4927-4A98-83B1-AE1B5030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C215-C36F-4E3E-AC23-EC8C4B767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1F50-2CE4-45E3-BD5C-AFDC12E0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9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BEA9D-6D65-490D-8787-A7430CB3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F2E188-4696-43B7-A35D-B9140315D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1BD38-E506-42CC-B563-D0724790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E3E6-469D-4E2E-BE15-33DB1CA4AFF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9E96B-749B-481A-BBC5-D545A0A6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D4F56-7BCF-44DD-AD0F-6411A5386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1F50-2CE4-45E3-BD5C-AFDC12E0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617BA6-6A0B-4185-98F1-FD5B99E7C7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77435-1881-4414-95EE-80E667965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FD2FB-9BF6-4778-8EE4-A9ADE7F66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E3E6-469D-4E2E-BE15-33DB1CA4AFF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7A965-537F-4EB5-9C3F-189B16E4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4E528-082C-4226-87DD-21FE7D31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1F50-2CE4-45E3-BD5C-AFDC12E0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2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87BCA-73E8-427C-843A-3E83A9378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504FD-CF88-4B8B-8716-328841A8C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924E6-16C8-4322-8661-9CB32D528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E3E6-469D-4E2E-BE15-33DB1CA4AFF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7B33C-61B2-4590-8514-6B2D5BC73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BE186-7F39-4A51-8503-1D25E1F2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1F50-2CE4-45E3-BD5C-AFDC12E0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8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82481-CC01-44B4-B06D-BBDB61116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B3FAE-61CA-42A0-A992-FBDFED847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3FCD8-86B1-4E6D-8230-6B0F2E84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E3E6-469D-4E2E-BE15-33DB1CA4AFF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57F4C-32F4-4EEB-8439-98C52185E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08B13-3255-40EC-B6B8-7838EDDD7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1F50-2CE4-45E3-BD5C-AFDC12E0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52C99-7F1D-4E2A-BF11-3E7F9479A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057E2-8300-446A-9D34-E2B964EF25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972561-96AB-4C65-8F04-A5E8254F5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4AA8E-8C90-466E-B31E-C3E14BBB6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E3E6-469D-4E2E-BE15-33DB1CA4AFF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AB532-17ED-4D03-938A-F5A06EA98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B7D61-0D29-443F-B36B-4B116D6E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1F50-2CE4-45E3-BD5C-AFDC12E0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4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AF168-7FA4-4152-8BAD-B2F9EB302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5CF20-A47F-4713-943C-7DCDCAD6B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67F8A-F407-4F0B-89F6-E10F2CF8F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B0E0F6-6BE1-42E1-99C6-C9A2FF259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54ED3C-B255-41FE-BB6E-EB0316B1D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3860AC-2CA6-4EC5-A282-1F2B5FA9C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E3E6-469D-4E2E-BE15-33DB1CA4AFF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47DA19-4572-48AE-90AF-C3E90395E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4A15F-9E59-4BE2-A376-FCBAC611A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1F50-2CE4-45E3-BD5C-AFDC12E0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E06C2-2A66-4F19-86BD-AB2F9110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B494D-C203-4FD5-B32F-EF0E293E5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E3E6-469D-4E2E-BE15-33DB1CA4AFF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3B7F6-4196-449E-AD81-0BD97409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23D1E-428B-4E43-A2B0-DFB273E6D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1F50-2CE4-45E3-BD5C-AFDC12E0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9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031179-695B-46FA-BB44-11537A1C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E3E6-469D-4E2E-BE15-33DB1CA4AFF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956431-BA6B-4B3E-926B-79D0BE56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1E6E3-5379-4DB2-94C1-1A0EF58D1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1F50-2CE4-45E3-BD5C-AFDC12E0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2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809C9-5372-413A-9FDC-5E14625BD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F3B8-B134-4130-9751-5B64E7680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CD3AD-DF79-489A-9FDB-5A0EBA79B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E1C5E-1115-4587-9B0E-2FA2900C6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E3E6-469D-4E2E-BE15-33DB1CA4AFF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37C7C-99E5-42B4-A5FE-5842895E8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C13D5-A582-43B5-8477-43862C29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1F50-2CE4-45E3-BD5C-AFDC12E0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5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FE525-B5D7-4D69-8316-B3BA52F3C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D5E39F-1705-4A74-A24B-D7319D344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F726F-252A-4C46-A0D2-E05E1AA19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C5DCE-C6C0-46C7-9173-90AE70F99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E3E6-469D-4E2E-BE15-33DB1CA4AFF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DAAE3-DA97-4896-A4BC-25A12563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E1318-6136-4858-BD0E-6855A4AE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1F50-2CE4-45E3-BD5C-AFDC12E0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0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28344-A8A4-4DF8-9CC7-8D78EF09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74A39-13C2-4DDF-A058-2E86CBE8F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3FA40-732B-4C5C-968F-559213026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9E3E6-469D-4E2E-BE15-33DB1CA4AFF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5FC92-7D9B-4BB4-B467-74BFA1D19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8F1F2-911E-41EE-A647-0C8D7933B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81F50-2CE4-45E3-BD5C-AFDC12E0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237D8C-F0E4-479F-A260-659B199D9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703271"/>
              </p:ext>
            </p:extLst>
          </p:nvPr>
        </p:nvGraphicFramePr>
        <p:xfrm>
          <a:off x="632604" y="776376"/>
          <a:ext cx="10903788" cy="499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1894">
                  <a:extLst>
                    <a:ext uri="{9D8B030D-6E8A-4147-A177-3AD203B41FA5}">
                      <a16:colId xmlns:a16="http://schemas.microsoft.com/office/drawing/2014/main" val="649374054"/>
                    </a:ext>
                  </a:extLst>
                </a:gridCol>
                <a:gridCol w="5451894">
                  <a:extLst>
                    <a:ext uri="{9D8B030D-6E8A-4147-A177-3AD203B41FA5}">
                      <a16:colId xmlns:a16="http://schemas.microsoft.com/office/drawing/2014/main" val="545463557"/>
                    </a:ext>
                  </a:extLst>
                </a:gridCol>
              </a:tblGrid>
              <a:tr h="499054">
                <a:tc gridSpan="2">
                  <a:txBody>
                    <a:bodyPr/>
                    <a:lstStyle/>
                    <a:p>
                      <a:r>
                        <a:rPr lang="en-US" dirty="0"/>
                        <a:t>Optometric Consulting Groups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392882"/>
                  </a:ext>
                </a:extLst>
              </a:tr>
              <a:tr h="499054">
                <a:tc>
                  <a:txBody>
                    <a:bodyPr/>
                    <a:lstStyle/>
                    <a:p>
                      <a:r>
                        <a:rPr lang="en-US" sz="1800" dirty="0"/>
                        <a:t>Association of Practice Management Educators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optometrymatch.com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848969"/>
                  </a:ext>
                </a:extLst>
              </a:tr>
              <a:tr h="499054">
                <a:tc>
                  <a:txBody>
                    <a:bodyPr/>
                    <a:lstStyle/>
                    <a:p>
                      <a:r>
                        <a:rPr lang="en-US" sz="1800" dirty="0" err="1"/>
                        <a:t>Cleinman</a:t>
                      </a:r>
                      <a:r>
                        <a:rPr lang="en-US" sz="1800" dirty="0"/>
                        <a:t> Performance Partners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cleinman.com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447322"/>
                  </a:ext>
                </a:extLst>
              </a:tr>
              <a:tr h="499054">
                <a:tc>
                  <a:txBody>
                    <a:bodyPr/>
                    <a:lstStyle/>
                    <a:p>
                      <a:r>
                        <a:rPr lang="en-US" sz="1800" dirty="0"/>
                        <a:t>Corcoran Consulting Group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corcoranccg.com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195048"/>
                  </a:ext>
                </a:extLst>
              </a:tr>
              <a:tr h="499054">
                <a:tc>
                  <a:txBody>
                    <a:bodyPr/>
                    <a:lstStyle/>
                    <a:p>
                      <a:r>
                        <a:rPr lang="en-US" dirty="0"/>
                        <a:t>GPN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gatewaypn.com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961462"/>
                  </a:ext>
                </a:extLst>
              </a:tr>
              <a:tr h="499054">
                <a:tc>
                  <a:txBody>
                    <a:bodyPr/>
                    <a:lstStyle/>
                    <a:p>
                      <a:r>
                        <a:rPr lang="en-US" sz="1800" dirty="0"/>
                        <a:t>Pathways to Success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pathways-o.com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068888"/>
                  </a:ext>
                </a:extLst>
              </a:tr>
              <a:tr h="499054">
                <a:tc>
                  <a:txBody>
                    <a:bodyPr/>
                    <a:lstStyle/>
                    <a:p>
                      <a:r>
                        <a:rPr lang="en-US" sz="1800" dirty="0"/>
                        <a:t>Power Practice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powerpractice.com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396086"/>
                  </a:ext>
                </a:extLst>
              </a:tr>
              <a:tr h="499054">
                <a:tc>
                  <a:txBody>
                    <a:bodyPr/>
                    <a:lstStyle/>
                    <a:p>
                      <a:r>
                        <a:rPr lang="en-US" sz="1800" dirty="0"/>
                        <a:t>Practice Compliance Solutions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practicecompliancesolutions.com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723409"/>
                  </a:ext>
                </a:extLst>
              </a:tr>
              <a:tr h="499054">
                <a:tc>
                  <a:txBody>
                    <a:bodyPr/>
                    <a:lstStyle/>
                    <a:p>
                      <a:r>
                        <a:rPr lang="en-US" sz="1800" dirty="0"/>
                        <a:t>Prima Eye Group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primaeyegroup.com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007934"/>
                  </a:ext>
                </a:extLst>
              </a:tr>
              <a:tr h="499054">
                <a:tc>
                  <a:txBody>
                    <a:bodyPr/>
                    <a:lstStyle/>
                    <a:p>
                      <a:r>
                        <a:rPr lang="en-US" sz="1800" dirty="0"/>
                        <a:t>Williams Group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thewilliamsway.com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714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51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Consulting Groups in Optometry</dc:title>
  <dc:creator>Mark Wright</dc:creator>
  <cp:lastModifiedBy>Mark Wright</cp:lastModifiedBy>
  <cp:revision>6</cp:revision>
  <dcterms:created xsi:type="dcterms:W3CDTF">2017-07-05T15:38:37Z</dcterms:created>
  <dcterms:modified xsi:type="dcterms:W3CDTF">2017-07-06T16:13:31Z</dcterms:modified>
</cp:coreProperties>
</file>